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g3I+14bXcyvw08M824vZ/+rAie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4A1E7F-0120-41C2-9C8E-D45FC66DE844}">
  <a:tblStyle styleId="{924A1E7F-0120-41C2-9C8E-D45FC66DE8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a25028ef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da25028ef7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a25028ef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da25028ef7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a25028ef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da25028ef7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a25028ef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a25028e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a25028e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da25028ef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a25028ef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da25028ef7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a25028e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da25028ef7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a25028ef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da25028ef7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a25028ef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da25028ef7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36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7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38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3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38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40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40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40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40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40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4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4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1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41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41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41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41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41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41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41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Google Shape;125;p41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41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4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2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4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3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3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31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4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34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5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4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4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4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DE Assignment#1-Q#2</a:t>
            </a:r>
            <a:endParaRPr/>
          </a:p>
        </p:txBody>
      </p:sp>
      <p:sp>
        <p:nvSpPr>
          <p:cNvPr id="166" name="Google Shape;166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PREPARED BY: IBRAHIM SHAHBAZ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a25028ef7_0_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gda25028ef7_0_92"/>
          <p:cNvSpPr txBox="1"/>
          <p:nvPr>
            <p:ph type="title"/>
          </p:nvPr>
        </p:nvSpPr>
        <p:spPr>
          <a:xfrm>
            <a:off x="526342" y="2706624"/>
            <a:ext cx="31086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PgAdmin </a:t>
            </a:r>
            <a:endParaRPr/>
          </a:p>
        </p:txBody>
      </p:sp>
      <p:sp>
        <p:nvSpPr>
          <p:cNvPr id="249" name="Google Shape;249;gda25028ef7_0_92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gda25028ef7_0_92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51" name="Google Shape;251;gda25028ef7_0_9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da25028ef7_0_92"/>
          <p:cNvPicPr preferRelativeResize="0"/>
          <p:nvPr/>
        </p:nvPicPr>
        <p:blipFill rotWithShape="1">
          <a:blip r:embed="rId4">
            <a:alphaModFix/>
          </a:blip>
          <a:srcRect b="10908" l="0" r="0" t="3934"/>
          <a:stretch/>
        </p:blipFill>
        <p:spPr>
          <a:xfrm>
            <a:off x="3812275" y="1433250"/>
            <a:ext cx="8208926" cy="50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a25028ef7_0_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gda25028ef7_0_50"/>
          <p:cNvSpPr txBox="1"/>
          <p:nvPr>
            <p:ph type="title"/>
          </p:nvPr>
        </p:nvSpPr>
        <p:spPr>
          <a:xfrm>
            <a:off x="526342" y="2706624"/>
            <a:ext cx="31086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PgAdmin </a:t>
            </a:r>
            <a:endParaRPr/>
          </a:p>
        </p:txBody>
      </p:sp>
      <p:sp>
        <p:nvSpPr>
          <p:cNvPr id="259" name="Google Shape;259;gda25028ef7_0_50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gda25028ef7_0_50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61" name="Google Shape;261;gda25028ef7_0_5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gda25028ef7_0_50"/>
          <p:cNvPicPr preferRelativeResize="0"/>
          <p:nvPr/>
        </p:nvPicPr>
        <p:blipFill rotWithShape="1">
          <a:blip r:embed="rId4">
            <a:alphaModFix/>
          </a:blip>
          <a:srcRect b="5498" l="0" r="0" t="-4040"/>
          <a:stretch/>
        </p:blipFill>
        <p:spPr>
          <a:xfrm>
            <a:off x="2512050" y="862050"/>
            <a:ext cx="9392674" cy="567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a25028ef7_0_10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gda25028ef7_0_107"/>
          <p:cNvSpPr txBox="1"/>
          <p:nvPr>
            <p:ph type="title"/>
          </p:nvPr>
        </p:nvSpPr>
        <p:spPr>
          <a:xfrm>
            <a:off x="526342" y="2706624"/>
            <a:ext cx="31086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Proposed Workflow on Airflow</a:t>
            </a:r>
            <a:endParaRPr/>
          </a:p>
        </p:txBody>
      </p:sp>
      <p:sp>
        <p:nvSpPr>
          <p:cNvPr id="269" name="Google Shape;269;gda25028ef7_0_107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gda25028ef7_0_107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71" name="Google Shape;271;gda25028ef7_0_10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gda25028ef7_0_107"/>
          <p:cNvPicPr preferRelativeResize="0"/>
          <p:nvPr/>
        </p:nvPicPr>
        <p:blipFill rotWithShape="1">
          <a:blip r:embed="rId4">
            <a:alphaModFix/>
          </a:blip>
          <a:srcRect b="3346" l="0" r="0" t="3967"/>
          <a:stretch/>
        </p:blipFill>
        <p:spPr>
          <a:xfrm>
            <a:off x="3919825" y="1621750"/>
            <a:ext cx="8198026" cy="462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-3" y="434775"/>
            <a:ext cx="117588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Network Connection </a:t>
            </a:r>
            <a:r>
              <a:rPr lang="en-US"/>
              <a:t>Error on last stage of the DAG “JSON_to_Mongo”</a:t>
            </a:r>
            <a:r>
              <a:rPr lang="en-US"/>
              <a:t> </a:t>
            </a:r>
            <a:endParaRPr/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3">
            <a:alphaModFix/>
          </a:blip>
          <a:srcRect b="16908" l="0" r="0" t="3372"/>
          <a:stretch/>
        </p:blipFill>
        <p:spPr>
          <a:xfrm>
            <a:off x="179563" y="1914150"/>
            <a:ext cx="11399674" cy="44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Setting up the Environment</a:t>
            </a:r>
            <a:endParaRPr/>
          </a:p>
        </p:txBody>
      </p:sp>
      <p:sp>
        <p:nvSpPr>
          <p:cNvPr id="172" name="Google Shape;172;p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Follow the instructions in the </a:t>
            </a:r>
            <a:r>
              <a:rPr b="1" lang="en-US"/>
              <a:t>ReadMe</a:t>
            </a:r>
            <a:r>
              <a:rPr lang="en-US"/>
              <a:t> file to perform the following: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AutoNum type="arabicPeriod"/>
            </a:pPr>
            <a:r>
              <a:rPr lang="en-US"/>
              <a:t>Create mounted folders ( mkdir ./dags ./logs ./plugins ./data)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AutoNum type="arabicPeriod"/>
            </a:pPr>
            <a:r>
              <a:rPr lang="en-US"/>
              <a:t>Place the CSV file (covid19.csv) into the mounted folder “data”.</a:t>
            </a:r>
            <a:endParaRPr/>
          </a:p>
          <a:p>
            <a:pPr indent="-447040" lvl="0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Place the CSV_to_JSON  DAG file in the mounted folder “dags”.</a:t>
            </a:r>
            <a:endParaRPr/>
          </a:p>
          <a:p>
            <a:pPr indent="-447040" lvl="0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echo -e "AIRFLOW_UID=$(id -u)\nAIRFLOW_GID=0" &gt; .env</a:t>
            </a:r>
            <a:endParaRPr/>
          </a:p>
          <a:p>
            <a:pPr indent="-447040" lvl="0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initiate Airflow by: </a:t>
            </a:r>
            <a:r>
              <a:rPr b="1" lang="en-US" sz="2100"/>
              <a:t>docker-compose up airflow-init</a:t>
            </a:r>
            <a:endParaRPr b="1" sz="2100"/>
          </a:p>
          <a:p>
            <a:pPr indent="-447040" lvl="0" marL="4572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Run the application by: </a:t>
            </a:r>
            <a:r>
              <a:rPr b="1" lang="en-US" sz="2100"/>
              <a:t>docker-compose up</a:t>
            </a:r>
            <a:endParaRPr b="1"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a25028ef7_0_14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Network Ports</a:t>
            </a:r>
            <a:endParaRPr/>
          </a:p>
        </p:txBody>
      </p:sp>
      <p:graphicFrame>
        <p:nvGraphicFramePr>
          <p:cNvPr id="178" name="Google Shape;178;gda25028ef7_0_14"/>
          <p:cNvGraphicFramePr/>
          <p:nvPr/>
        </p:nvGraphicFramePr>
        <p:xfrm>
          <a:off x="898650" y="29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{924A1E7F-0120-41C2-9C8E-D45FC66DE844}</a:tableStyleId>
              </a:tblPr>
              <a:tblGrid>
                <a:gridCol w="5143500"/>
                <a:gridCol w="5143500"/>
              </a:tblGrid>
              <a:tr h="47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Service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lt1"/>
                          </a:solidFill>
                        </a:rPr>
                        <a:t>Port Number</a:t>
                      </a:r>
                      <a:endParaRPr b="1" sz="1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Airflow web server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8080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PgAdmin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8000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MongoExpress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8081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a25028ef7_0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gda25028ef7_0_2"/>
          <p:cNvSpPr txBox="1"/>
          <p:nvPr>
            <p:ph type="title"/>
          </p:nvPr>
        </p:nvSpPr>
        <p:spPr>
          <a:xfrm>
            <a:off x="419742" y="2909637"/>
            <a:ext cx="31086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b="1" lang="en-US" sz="3200">
                <a:solidFill>
                  <a:srgbClr val="EBEBEB"/>
                </a:solidFill>
              </a:rPr>
              <a:t>DAG file</a:t>
            </a:r>
            <a:endParaRPr/>
          </a:p>
        </p:txBody>
      </p:sp>
      <p:sp>
        <p:nvSpPr>
          <p:cNvPr id="185" name="Google Shape;185;gda25028ef7_0_2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gda25028ef7_0_2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7" name="Google Shape;187;gda25028ef7_0_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da25028ef7_0_2"/>
          <p:cNvPicPr preferRelativeResize="0"/>
          <p:nvPr/>
        </p:nvPicPr>
        <p:blipFill rotWithShape="1">
          <a:blip r:embed="rId4">
            <a:alphaModFix/>
          </a:blip>
          <a:srcRect b="6288" l="0" r="0" t="3621"/>
          <a:stretch/>
        </p:blipFill>
        <p:spPr>
          <a:xfrm>
            <a:off x="3150125" y="975450"/>
            <a:ext cx="8871302" cy="56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a25028ef7_0_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gda25028ef7_0_21"/>
          <p:cNvSpPr txBox="1"/>
          <p:nvPr>
            <p:ph type="title"/>
          </p:nvPr>
        </p:nvSpPr>
        <p:spPr>
          <a:xfrm>
            <a:off x="419742" y="2909637"/>
            <a:ext cx="31086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b="1" lang="en-US" sz="3200">
                <a:solidFill>
                  <a:srgbClr val="EBEBEB"/>
                </a:solidFill>
              </a:rPr>
              <a:t>DAG file</a:t>
            </a:r>
            <a:endParaRPr/>
          </a:p>
        </p:txBody>
      </p:sp>
      <p:sp>
        <p:nvSpPr>
          <p:cNvPr id="195" name="Google Shape;195;gda25028ef7_0_21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gda25028ef7_0_21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7" name="Google Shape;197;gda25028ef7_0_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gda25028ef7_0_21"/>
          <p:cNvPicPr preferRelativeResize="0"/>
          <p:nvPr/>
        </p:nvPicPr>
        <p:blipFill rotWithShape="1">
          <a:blip r:embed="rId4">
            <a:alphaModFix/>
          </a:blip>
          <a:srcRect b="5026" l="0" r="0" t="3749"/>
          <a:stretch/>
        </p:blipFill>
        <p:spPr>
          <a:xfrm>
            <a:off x="2906850" y="1226775"/>
            <a:ext cx="9148502" cy="53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5"/>
          <p:cNvSpPr txBox="1"/>
          <p:nvPr>
            <p:ph type="title"/>
          </p:nvPr>
        </p:nvSpPr>
        <p:spPr>
          <a:xfrm>
            <a:off x="526342" y="2706624"/>
            <a:ext cx="3108626" cy="1444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ct val="1000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Proposed Workflow on Airflow</a:t>
            </a: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5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7" name="Google Shape;207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5"/>
          <p:cNvPicPr preferRelativeResize="0"/>
          <p:nvPr/>
        </p:nvPicPr>
        <p:blipFill rotWithShape="1">
          <a:blip r:embed="rId4">
            <a:alphaModFix/>
          </a:blip>
          <a:srcRect b="3346" l="0" r="0" t="3967"/>
          <a:stretch/>
        </p:blipFill>
        <p:spPr>
          <a:xfrm>
            <a:off x="3919825" y="1621750"/>
            <a:ext cx="8198026" cy="462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a25028ef7_0_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gda25028ef7_0_40"/>
          <p:cNvSpPr txBox="1"/>
          <p:nvPr>
            <p:ph type="title"/>
          </p:nvPr>
        </p:nvSpPr>
        <p:spPr>
          <a:xfrm>
            <a:off x="526342" y="2706624"/>
            <a:ext cx="31086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PgAdmin </a:t>
            </a:r>
            <a:endParaRPr/>
          </a:p>
        </p:txBody>
      </p:sp>
      <p:sp>
        <p:nvSpPr>
          <p:cNvPr id="215" name="Google Shape;215;gda25028ef7_0_40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gda25028ef7_0_40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17" name="Google Shape;217;gda25028ef7_0_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gda25028ef7_0_40"/>
          <p:cNvPicPr preferRelativeResize="0"/>
          <p:nvPr/>
        </p:nvPicPr>
        <p:blipFill rotWithShape="1">
          <a:blip r:embed="rId4">
            <a:alphaModFix/>
          </a:blip>
          <a:srcRect b="5410" l="0" r="55687" t="0"/>
          <a:stretch/>
        </p:blipFill>
        <p:spPr>
          <a:xfrm>
            <a:off x="3634950" y="2058050"/>
            <a:ext cx="7536624" cy="442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da25028ef7_0_40"/>
          <p:cNvSpPr txBox="1"/>
          <p:nvPr/>
        </p:nvSpPr>
        <p:spPr>
          <a:xfrm>
            <a:off x="4507575" y="1020350"/>
            <a:ext cx="499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 ps ##get container id for postgres</a:t>
            </a:r>
            <a:endParaRPr b="1" sz="16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docker inspect {container id}</a:t>
            </a:r>
            <a:endParaRPr b="1" sz="16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a25028ef7_0_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gda25028ef7_0_81"/>
          <p:cNvSpPr txBox="1"/>
          <p:nvPr>
            <p:ph type="title"/>
          </p:nvPr>
        </p:nvSpPr>
        <p:spPr>
          <a:xfrm>
            <a:off x="526342" y="2706624"/>
            <a:ext cx="31086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PgAdmin </a:t>
            </a:r>
            <a:endParaRPr/>
          </a:p>
        </p:txBody>
      </p:sp>
      <p:sp>
        <p:nvSpPr>
          <p:cNvPr id="226" name="Google Shape;226;gda25028ef7_0_81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gda25028ef7_0_81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28" name="Google Shape;228;gda25028ef7_0_8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gda25028ef7_0_81"/>
          <p:cNvPicPr preferRelativeResize="0"/>
          <p:nvPr/>
        </p:nvPicPr>
        <p:blipFill rotWithShape="1">
          <a:blip r:embed="rId4">
            <a:alphaModFix/>
          </a:blip>
          <a:srcRect b="9844" l="0" r="59507" t="0"/>
          <a:stretch/>
        </p:blipFill>
        <p:spPr>
          <a:xfrm>
            <a:off x="3365650" y="1021175"/>
            <a:ext cx="7973899" cy="510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gda25028ef7_0_81"/>
          <p:cNvCxnSpPr/>
          <p:nvPr/>
        </p:nvCxnSpPr>
        <p:spPr>
          <a:xfrm flipH="1" rot="10800000">
            <a:off x="3159125" y="5023750"/>
            <a:ext cx="1858200" cy="4848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a25028ef7_0_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gda25028ef7_0_60"/>
          <p:cNvSpPr txBox="1"/>
          <p:nvPr>
            <p:ph type="title"/>
          </p:nvPr>
        </p:nvSpPr>
        <p:spPr>
          <a:xfrm>
            <a:off x="526342" y="2706624"/>
            <a:ext cx="31086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PgAdmin </a:t>
            </a:r>
            <a:endParaRPr/>
          </a:p>
        </p:txBody>
      </p:sp>
      <p:sp>
        <p:nvSpPr>
          <p:cNvPr id="237" name="Google Shape;237;gda25028ef7_0_60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gda25028ef7_0_60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39" name="Google Shape;239;gda25028ef7_0_6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gda25028ef7_0_60"/>
          <p:cNvPicPr preferRelativeResize="0"/>
          <p:nvPr/>
        </p:nvPicPr>
        <p:blipFill rotWithShape="1">
          <a:blip r:embed="rId4">
            <a:alphaModFix/>
          </a:blip>
          <a:srcRect b="26533" l="-857" r="0" t="3915"/>
          <a:stretch/>
        </p:blipFill>
        <p:spPr>
          <a:xfrm>
            <a:off x="3155725" y="1549925"/>
            <a:ext cx="8030698" cy="4874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gda25028ef7_0_60"/>
          <p:cNvCxnSpPr/>
          <p:nvPr/>
        </p:nvCxnSpPr>
        <p:spPr>
          <a:xfrm flipH="1">
            <a:off x="7536650" y="1074175"/>
            <a:ext cx="45000" cy="210060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gda25028ef7_0_60"/>
          <p:cNvCxnSpPr/>
          <p:nvPr/>
        </p:nvCxnSpPr>
        <p:spPr>
          <a:xfrm flipH="1" rot="10800000">
            <a:off x="2405075" y="4162075"/>
            <a:ext cx="3509700" cy="125670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2021-05-12T09:33:17Z</dcterms:created>
  <dc:creator>Ibrahim Shahbaz</dc:creator>
</cp:coreProperties>
</file>